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847A-1A23-C649-9592-0C418FFF7077}" type="datetimeFigureOut">
              <a:rPr lang="en-US" smtClean="0"/>
              <a:t>1/27/10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24AF-10B3-6541-8248-A70A4C1F75F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All matter is composed of atoms!</a:t>
            </a:r>
          </a:p>
          <a:p>
            <a:endParaRPr lang="en-US" dirty="0" smtClean="0"/>
          </a:p>
          <a:p>
            <a:r>
              <a:rPr lang="en-US" dirty="0" smtClean="0"/>
              <a:t>Just how small are these atoms?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Thompson's Plum Pudding! (1897)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590800"/>
            <a:ext cx="3352800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28194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Positive charged ball with negative charged particles randomly embedded (like a plum pudding)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 Consisted of protons and electrons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Nuclear atom – Ernest Rutherford1900s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819400"/>
            <a:ext cx="457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 As elements decay (break apart) they release alpha particles (radioactive)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 He fired these alpha particles at ultra thin gold foil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 Most particles went straight through, however 1 in 8000 was deflected off the foil..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533456"/>
            <a:ext cx="2743200" cy="359270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17638"/>
            <a:ext cx="4572000" cy="5207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Rutherford's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Rutherford deduce from these experimental findings?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Rutherford's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of the volume of an atom must be empty space</a:t>
            </a:r>
          </a:p>
          <a:p>
            <a:r>
              <a:rPr lang="en-US" dirty="0" smtClean="0"/>
              <a:t>Most of the mass of an atom must be located in the centre of the atom, he called this the nucleus.</a:t>
            </a:r>
          </a:p>
          <a:p>
            <a:r>
              <a:rPr lang="en-US" dirty="0" smtClean="0"/>
              <a:t>The electrons occupy the empty space, and revolve around the nucleus in a circular motion. </a:t>
            </a:r>
          </a:p>
          <a:p>
            <a:r>
              <a:rPr lang="en-US" dirty="0" smtClean="0"/>
              <a:t>The small proportion of alpha particles which “bounced” off the foil were repelled by the positively charged proton</a:t>
            </a:r>
          </a:p>
          <a:p>
            <a:r>
              <a:rPr lang="en-US" dirty="0" smtClean="0"/>
              <a:t>According to this model, the radius of an atom is 10</a:t>
            </a:r>
            <a:r>
              <a:rPr lang="en-US" baseline="30000" dirty="0" smtClean="0"/>
              <a:t>-14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802997"/>
            <a:ext cx="7315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If the MCG was an atom, the nucleus would be the size of a marble in the centre, with the electrons spinning round the outside edges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590800"/>
            <a:ext cx="4597400" cy="22987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hydrogen contained 1 proton and electron, and had the relative atomic mass of 1, then helium should have 2 protons and 2 electrons, and have a RAM of 2, however, its mass was four times that of hydrogen.</a:t>
            </a:r>
          </a:p>
          <a:p>
            <a:r>
              <a:rPr lang="en-US" dirty="0" smtClean="0"/>
              <a:t>Rutherford later changed his to include another sub-atomic particle, which had a similar mass to protons, but no charge.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a Neutron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Chadwick (1932) labeled the uncharged particle a Neutron.</a:t>
            </a:r>
          </a:p>
          <a:p>
            <a:r>
              <a:rPr lang="en-US" dirty="0" smtClean="0"/>
              <a:t>Hence a helium atom, 4X heavier than hydrogen, contained a 2 protons and 2 neutrons.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Backing up the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Rutherford had identified a radioactive element called thorium, and another with almost identical chemical properties, </a:t>
            </a:r>
            <a:r>
              <a:rPr lang="en-US" dirty="0" err="1" smtClean="0"/>
              <a:t>e</a:t>
            </a:r>
            <a:r>
              <a:rPr lang="en-US" dirty="0" smtClean="0"/>
              <a:t> labeled this Thorium-X. Frederick Soddy studied this element, and decided that </a:t>
            </a:r>
            <a:r>
              <a:rPr lang="en-US" dirty="0" err="1" smtClean="0"/>
              <a:t>ti</a:t>
            </a:r>
            <a:r>
              <a:rPr lang="en-US" dirty="0" smtClean="0"/>
              <a:t> was indeed the same element as thorium, but it contained an extra neutron, hence the RAM was slightly different. He called this an Isotope.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Isotopes of an element contain the same number of protons and electrons, but a different number of neutrons!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gamble..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I better off with $1000 or…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million gold atoms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billion gold atoms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gold atom for every second since the beginning of time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atoms?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Ripping aluminum foil?</a:t>
            </a:r>
          </a:p>
          <a:p>
            <a:r>
              <a:rPr lang="en-US" dirty="0" smtClean="0"/>
              <a:t>Cutting sandwiches?</a:t>
            </a:r>
          </a:p>
          <a:p>
            <a:r>
              <a:rPr lang="en-US" dirty="0" smtClean="0"/>
              <a:t>Look at figure 2.1 on page 16</a:t>
            </a:r>
          </a:p>
          <a:p>
            <a:r>
              <a:rPr lang="en-US" dirty="0" smtClean="0"/>
              <a:t>Is it possible to see these atoms with any kind of optical device?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they’re so small then how did were they discovered?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– 1850s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Cathode ray tube</a:t>
            </a:r>
          </a:p>
          <a:p>
            <a:r>
              <a:rPr lang="en-US" dirty="0" smtClean="0"/>
              <a:t>Sealed glass tube containing gasses at low pressures</a:t>
            </a:r>
          </a:p>
          <a:p>
            <a:r>
              <a:rPr lang="en-US" dirty="0" smtClean="0"/>
              <a:t>Anode at one end, cathode at other end</a:t>
            </a:r>
          </a:p>
          <a:p>
            <a:r>
              <a:rPr lang="en-US" dirty="0" smtClean="0"/>
              <a:t>When electricity is supplied, a “cathode ray” is observed.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005182"/>
            <a:ext cx="3657600" cy="2213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417638"/>
            <a:ext cx="3897811" cy="2495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</a:t>
            </a:r>
            <a:br>
              <a:rPr lang="en-US" dirty="0" smtClean="0"/>
            </a:br>
            <a:r>
              <a:rPr lang="en-US" dirty="0" err="1" smtClean="0"/>
              <a:t>Jospeh</a:t>
            </a:r>
            <a:r>
              <a:rPr lang="en-US" dirty="0" smtClean="0"/>
              <a:t> Thompson – 1809s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Repeated cathode ray experiments using different metals as the electrodes and different gasses </a:t>
            </a:r>
            <a:r>
              <a:rPr lang="en-US" sz="2800" dirty="0" smtClean="0">
                <a:solidFill>
                  <a:srgbClr val="FFFF00"/>
                </a:solidFill>
              </a:rPr>
              <a:t>(results were the same each time) </a:t>
            </a:r>
          </a:p>
          <a:p>
            <a:r>
              <a:rPr lang="en-US" sz="2800" dirty="0" smtClean="0"/>
              <a:t>Used magnets to “bend” the cathode ray </a:t>
            </a:r>
            <a:r>
              <a:rPr lang="en-US" sz="2800" dirty="0" smtClean="0">
                <a:solidFill>
                  <a:srgbClr val="FFFF00"/>
                </a:solidFill>
              </a:rPr>
              <a:t>(what does this tell us?)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What can we imply about cathode rays from these experiments?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63500"/>
            <a:ext cx="1447800" cy="153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600" y="4648200"/>
            <a:ext cx="4013200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Thompson’s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Observed rays were a stream of particles shooting out from the cathode (negatively charged)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the particles emanated out from the negative electrode, and because they bent away from a negative pole of an electric field, the particles must be negative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These negative particles must be common to all elements; they must be ‘sub-atomic particles. These negative particles, are much smaller than atoms and are called </a:t>
            </a:r>
            <a:r>
              <a:rPr lang="en-US" b="1" dirty="0" smtClean="0">
                <a:solidFill>
                  <a:srgbClr val="FFFF00"/>
                </a:solidFill>
              </a:rPr>
              <a:t>electrons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JJ </a:t>
            </a:r>
            <a:r>
              <a:rPr lang="en-US" dirty="0" err="1" smtClean="0"/>
              <a:t>Thompsons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out the section on page 17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Atoms are overall neutral, therefore they must contain a positive charge which balances the negative charge (protons)</a:t>
            </a:r>
          </a:p>
          <a:p>
            <a:r>
              <a:rPr lang="en-US" dirty="0" smtClean="0"/>
              <a:t>Mass of positive matter is 1700x greater than negative matter</a:t>
            </a:r>
          </a:p>
          <a:p>
            <a:r>
              <a:rPr lang="en-US" dirty="0" smtClean="0"/>
              <a:t>All atoms in an element weigh the same amount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model?</a:t>
            </a:r>
          </a:p>
          <a:p>
            <a:r>
              <a:rPr lang="en-US" dirty="0" smtClean="0"/>
              <a:t>Why are they used?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739</Words>
  <Application>Microsoft Macintosh PowerPoint</Application>
  <PresentationFormat>On-screen Show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What is matter?</vt:lpstr>
      <vt:lpstr>A quick gamble..</vt:lpstr>
      <vt:lpstr>What are atoms?</vt:lpstr>
      <vt:lpstr>Discovery</vt:lpstr>
      <vt:lpstr>Discovery – 1850s</vt:lpstr>
      <vt:lpstr>Discovery  Jospeh Thompson – 1809s</vt:lpstr>
      <vt:lpstr>Thompson’s propositions</vt:lpstr>
      <vt:lpstr>JJ Thompsons</vt:lpstr>
      <vt:lpstr>Atomic models</vt:lpstr>
      <vt:lpstr>Atomic models</vt:lpstr>
      <vt:lpstr>Atomic models</vt:lpstr>
      <vt:lpstr>Atomic models</vt:lpstr>
      <vt:lpstr>Rutherford's deductions</vt:lpstr>
      <vt:lpstr>Rutherford's deductions</vt:lpstr>
      <vt:lpstr>Slide 15</vt:lpstr>
      <vt:lpstr>A problem…</vt:lpstr>
      <vt:lpstr>Discovery of a Neutron</vt:lpstr>
      <vt:lpstr>Backing up the theory</vt:lpstr>
      <vt:lpstr>Isotopes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matter?</dc:title>
  <dc:creator>St. Josephs College</dc:creator>
  <cp:lastModifiedBy>St. Josephs College</cp:lastModifiedBy>
  <cp:revision>11</cp:revision>
  <dcterms:created xsi:type="dcterms:W3CDTF">2010-01-27T00:53:41Z</dcterms:created>
  <dcterms:modified xsi:type="dcterms:W3CDTF">2010-01-27T02:54:21Z</dcterms:modified>
</cp:coreProperties>
</file>